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F3472-98BF-4ECF-8499-1097BCBD1159}" v="3" dt="2022-07-20T16:00:30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298" y="-7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Carrillo" userId="b0cc2ade34bd35c1" providerId="LiveId" clId="{F18F3472-98BF-4ECF-8499-1097BCBD1159}"/>
    <pc:docChg chg="custSel modSld">
      <pc:chgData name="Sofia Carrillo" userId="b0cc2ade34bd35c1" providerId="LiveId" clId="{F18F3472-98BF-4ECF-8499-1097BCBD1159}" dt="2022-07-20T16:00:48.142" v="78" actId="1076"/>
      <pc:docMkLst>
        <pc:docMk/>
      </pc:docMkLst>
      <pc:sldChg chg="addSp delSp modSp mod">
        <pc:chgData name="Sofia Carrillo" userId="b0cc2ade34bd35c1" providerId="LiveId" clId="{F18F3472-98BF-4ECF-8499-1097BCBD1159}" dt="2022-07-20T16:00:48.142" v="78" actId="1076"/>
        <pc:sldMkLst>
          <pc:docMk/>
          <pc:sldMk cId="3039796309" sldId="256"/>
        </pc:sldMkLst>
        <pc:spChg chg="mod">
          <ac:chgData name="Sofia Carrillo" userId="b0cc2ade34bd35c1" providerId="LiveId" clId="{F18F3472-98BF-4ECF-8499-1097BCBD1159}" dt="2022-07-20T15:57:25.522" v="30" actId="2711"/>
          <ac:spMkLst>
            <pc:docMk/>
            <pc:sldMk cId="3039796309" sldId="256"/>
            <ac:spMk id="29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7:32.756" v="31" actId="2711"/>
          <ac:spMkLst>
            <pc:docMk/>
            <pc:sldMk cId="3039796309" sldId="256"/>
            <ac:spMk id="30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7:55.545" v="34" actId="2711"/>
          <ac:spMkLst>
            <pc:docMk/>
            <pc:sldMk cId="3039796309" sldId="256"/>
            <ac:spMk id="31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7:55.545" v="34" actId="2711"/>
          <ac:spMkLst>
            <pc:docMk/>
            <pc:sldMk cId="3039796309" sldId="256"/>
            <ac:spMk id="32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8:06.741" v="35" actId="2711"/>
          <ac:spMkLst>
            <pc:docMk/>
            <pc:sldMk cId="3039796309" sldId="256"/>
            <ac:spMk id="33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8:06.741" v="35" actId="2711"/>
          <ac:spMkLst>
            <pc:docMk/>
            <pc:sldMk cId="3039796309" sldId="256"/>
            <ac:spMk id="34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6:00:42.687" v="76" actId="14100"/>
          <ac:spMkLst>
            <pc:docMk/>
            <pc:sldMk cId="3039796309" sldId="256"/>
            <ac:spMk id="35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8:25.778" v="37" actId="2711"/>
          <ac:spMkLst>
            <pc:docMk/>
            <pc:sldMk cId="3039796309" sldId="256"/>
            <ac:spMk id="36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8:38.311" v="38" actId="2711"/>
          <ac:spMkLst>
            <pc:docMk/>
            <pc:sldMk cId="3039796309" sldId="256"/>
            <ac:spMk id="37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7:46.361" v="33" actId="2711"/>
          <ac:spMkLst>
            <pc:docMk/>
            <pc:sldMk cId="3039796309" sldId="256"/>
            <ac:spMk id="41" creationId="{00000000-0000-0000-0000-000000000000}"/>
          </ac:spMkLst>
        </pc:spChg>
        <pc:picChg chg="add mod">
          <ac:chgData name="Sofia Carrillo" userId="b0cc2ade34bd35c1" providerId="LiveId" clId="{F18F3472-98BF-4ECF-8499-1097BCBD1159}" dt="2022-07-20T15:56:24.654" v="12" actId="14100"/>
          <ac:picMkLst>
            <pc:docMk/>
            <pc:sldMk cId="3039796309" sldId="256"/>
            <ac:picMk id="19" creationId="{3D45D82E-60D9-AD8D-1CF9-A86AE46021D0}"/>
          </ac:picMkLst>
        </pc:picChg>
        <pc:picChg chg="add mod">
          <ac:chgData name="Sofia Carrillo" userId="b0cc2ade34bd35c1" providerId="LiveId" clId="{F18F3472-98BF-4ECF-8499-1097BCBD1159}" dt="2022-07-20T16:00:36.908" v="75" actId="1076"/>
          <ac:picMkLst>
            <pc:docMk/>
            <pc:sldMk cId="3039796309" sldId="256"/>
            <ac:picMk id="20" creationId="{329211FA-049A-2CDC-4B78-16FAFFEB3257}"/>
          </ac:picMkLst>
        </pc:picChg>
        <pc:picChg chg="del">
          <ac:chgData name="Sofia Carrillo" userId="b0cc2ade34bd35c1" providerId="LiveId" clId="{F18F3472-98BF-4ECF-8499-1097BCBD1159}" dt="2022-07-20T15:55:32.006" v="1" actId="478"/>
          <ac:picMkLst>
            <pc:docMk/>
            <pc:sldMk cId="3039796309" sldId="256"/>
            <ac:picMk id="21" creationId="{00000000-0000-0000-0000-000000000000}"/>
          </ac:picMkLst>
        </pc:picChg>
        <pc:picChg chg="del">
          <ac:chgData name="Sofia Carrillo" userId="b0cc2ade34bd35c1" providerId="LiveId" clId="{F18F3472-98BF-4ECF-8499-1097BCBD1159}" dt="2022-07-20T15:55:30.140" v="0" actId="21"/>
          <ac:picMkLst>
            <pc:docMk/>
            <pc:sldMk cId="3039796309" sldId="256"/>
            <ac:picMk id="43" creationId="{00000000-0000-0000-0000-000000000000}"/>
          </ac:picMkLst>
        </pc:picChg>
        <pc:picChg chg="mod">
          <ac:chgData name="Sofia Carrillo" userId="b0cc2ade34bd35c1" providerId="LiveId" clId="{F18F3472-98BF-4ECF-8499-1097BCBD1159}" dt="2022-07-20T16:00:48.142" v="78" actId="1076"/>
          <ac:picMkLst>
            <pc:docMk/>
            <pc:sldMk cId="3039796309" sldId="256"/>
            <ac:picMk id="48" creationId="{00000000-0000-0000-0000-000000000000}"/>
          </ac:picMkLst>
        </pc:picChg>
      </pc:sldChg>
      <pc:sldChg chg="modSp mod">
        <pc:chgData name="Sofia Carrillo" userId="b0cc2ade34bd35c1" providerId="LiveId" clId="{F18F3472-98BF-4ECF-8499-1097BCBD1159}" dt="2022-07-20T16:00:05.062" v="72" actId="20577"/>
        <pc:sldMkLst>
          <pc:docMk/>
          <pc:sldMk cId="3132843203" sldId="257"/>
        </pc:sldMkLst>
        <pc:spChg chg="mod">
          <ac:chgData name="Sofia Carrillo" userId="b0cc2ade34bd35c1" providerId="LiveId" clId="{F18F3472-98BF-4ECF-8499-1097BCBD1159}" dt="2022-07-20T15:59:08.676" v="57" actId="20577"/>
          <ac:spMkLst>
            <pc:docMk/>
            <pc:sldMk cId="3132843203" sldId="257"/>
            <ac:spMk id="6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6:00:05.062" v="72" actId="20577"/>
          <ac:spMkLst>
            <pc:docMk/>
            <pc:sldMk cId="3132843203" sldId="257"/>
            <ac:spMk id="7" creationId="{00000000-0000-0000-0000-000000000000}"/>
          </ac:spMkLst>
        </pc:spChg>
        <pc:spChg chg="mod">
          <ac:chgData name="Sofia Carrillo" userId="b0cc2ade34bd35c1" providerId="LiveId" clId="{F18F3472-98BF-4ECF-8499-1097BCBD1159}" dt="2022-07-20T15:59:13.661" v="63" actId="20577"/>
          <ac:spMkLst>
            <pc:docMk/>
            <pc:sldMk cId="3132843203" sldId="257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46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54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06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0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35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34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92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76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035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0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7DE3-236D-401D-9F86-9713A65D9BCD}" type="datetimeFigureOut">
              <a:rPr lang="es-MX" smtClean="0"/>
              <a:t>19/09/2025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38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5505450" y="797324"/>
            <a:ext cx="21259800" cy="5429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992" b="1" dirty="0">
                <a:latin typeface="Gadugi" panose="020B0502040204020203" pitchFamily="34" charset="0"/>
                <a:ea typeface="Gadugi" panose="020B0502040204020203" pitchFamily="34" charset="0"/>
              </a:rPr>
              <a:t>TÍTULO DE LA INVESTIGACIÓN (Fuente </a:t>
            </a:r>
            <a:r>
              <a:rPr lang="es-MX" sz="6992" b="1" dirty="0" err="1">
                <a:latin typeface="Gadugi" panose="020B0502040204020203" pitchFamily="34" charset="0"/>
                <a:ea typeface="Gadugi" panose="020B0502040204020203" pitchFamily="34" charset="0"/>
              </a:rPr>
              <a:t>Gadugi</a:t>
            </a:r>
            <a:r>
              <a:rPr lang="es-MX" sz="6992" b="1" dirty="0">
                <a:latin typeface="Gadugi" panose="020B0502040204020203" pitchFamily="34" charset="0"/>
                <a:ea typeface="Gadugi" panose="020B0502040204020203" pitchFamily="34" charset="0"/>
              </a:rPr>
              <a:t> 70) </a:t>
            </a:r>
          </a:p>
          <a:p>
            <a:pPr algn="ctr"/>
            <a:r>
              <a:rPr lang="es-MX" sz="4995" b="1" dirty="0">
                <a:latin typeface="Gadugi" panose="020B0502040204020203" pitchFamily="34" charset="0"/>
                <a:ea typeface="Gadugi" panose="020B0502040204020203" pitchFamily="34" charset="0"/>
              </a:rPr>
              <a:t>Autores (Fuente </a:t>
            </a:r>
            <a:r>
              <a:rPr lang="es-MX" sz="4995" b="1" dirty="0" err="1">
                <a:latin typeface="Gadugi" panose="020B0502040204020203" pitchFamily="34" charset="0"/>
                <a:ea typeface="Gadugi" panose="020B0502040204020203" pitchFamily="34" charset="0"/>
              </a:rPr>
              <a:t>Gadugi</a:t>
            </a:r>
            <a:r>
              <a:rPr lang="es-MX" sz="4995" b="1" dirty="0">
                <a:latin typeface="Gadugi" panose="020B0502040204020203" pitchFamily="34" charset="0"/>
                <a:ea typeface="Gadugi" panose="020B0502040204020203" pitchFamily="34" charset="0"/>
              </a:rPr>
              <a:t>, 50)</a:t>
            </a:r>
            <a:endParaRPr lang="es-MX" sz="4995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s-MX" sz="4995" b="1" dirty="0">
                <a:latin typeface="Gadugi" panose="020B0502040204020203" pitchFamily="34" charset="0"/>
                <a:ea typeface="Gadugi" panose="020B0502040204020203" pitchFamily="34" charset="0"/>
              </a:rPr>
              <a:t>Institución (Fuente </a:t>
            </a:r>
            <a:r>
              <a:rPr lang="es-MX" sz="4995" b="1" dirty="0" err="1">
                <a:latin typeface="Gadugi" panose="020B0502040204020203" pitchFamily="34" charset="0"/>
                <a:ea typeface="Gadugi" panose="020B0502040204020203" pitchFamily="34" charset="0"/>
              </a:rPr>
              <a:t>Gadugi</a:t>
            </a:r>
            <a:r>
              <a:rPr lang="es-MX" sz="4995" b="1" dirty="0">
                <a:latin typeface="Gadugi" panose="020B0502040204020203" pitchFamily="34" charset="0"/>
                <a:ea typeface="Gadugi" panose="020B0502040204020203" pitchFamily="34" charset="0"/>
              </a:rPr>
              <a:t>, 50)</a:t>
            </a:r>
          </a:p>
          <a:p>
            <a:pPr algn="ctr"/>
            <a:r>
              <a:rPr lang="es-MX" sz="4995" b="1" dirty="0">
                <a:latin typeface="Gadugi" panose="020B0502040204020203" pitchFamily="34" charset="0"/>
                <a:ea typeface="Gadugi" panose="020B0502040204020203" pitchFamily="34" charset="0"/>
              </a:rPr>
              <a:t>Correo electrónico del autor principal </a:t>
            </a:r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(Fuente </a:t>
            </a:r>
            <a:r>
              <a:rPr lang="es-MX" sz="5000" b="1" dirty="0" err="1">
                <a:latin typeface="Gadugi" panose="020B0502040204020203" pitchFamily="34" charset="0"/>
                <a:ea typeface="Gadugi" panose="020B0502040204020203" pitchFamily="34" charset="0"/>
              </a:rPr>
              <a:t>Gadugi</a:t>
            </a:r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, 50)</a:t>
            </a:r>
            <a:endParaRPr lang="es-MX" sz="5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endParaRPr lang="es-MX" sz="12697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731273" y="5244239"/>
            <a:ext cx="28767580" cy="3023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996" b="1" dirty="0">
                <a:latin typeface="Gadugi" panose="020B0502040204020203" pitchFamily="34" charset="0"/>
                <a:ea typeface="Gadugi" panose="020B0502040204020203" pitchFamily="34" charset="0"/>
              </a:rPr>
              <a:t>Resumen</a:t>
            </a: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3996" b="1" i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3996" b="1" i="1" dirty="0">
                <a:latin typeface="Gadugi" panose="020B0502040204020203" pitchFamily="34" charset="0"/>
                <a:ea typeface="Gadugi" panose="020B0502040204020203" pitchFamily="34" charset="0"/>
              </a:rPr>
              <a:t>Palabras clave: (tres)</a:t>
            </a:r>
            <a:endParaRPr lang="es-MX" sz="3996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741764" y="8620036"/>
            <a:ext cx="28767580" cy="1728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996" b="1" dirty="0">
                <a:latin typeface="Gadugi" panose="020B0502040204020203" pitchFamily="34" charset="0"/>
                <a:ea typeface="Gadugi" panose="020B0502040204020203" pitchFamily="34" charset="0"/>
              </a:rPr>
              <a:t>Introducción: </a:t>
            </a:r>
            <a:r>
              <a:rPr lang="es-ES" sz="3996" dirty="0">
                <a:latin typeface="Gadugi" panose="020B0502040204020203" pitchFamily="34" charset="0"/>
                <a:ea typeface="Gadugi" panose="020B0502040204020203" pitchFamily="34" charset="0"/>
              </a:rPr>
              <a:t>antecedentes, problemática, justificación</a:t>
            </a:r>
            <a:endParaRPr lang="es-MX" sz="3996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r>
              <a:rPr lang="es-MX" sz="3996" i="1" dirty="0">
                <a:latin typeface="Gadugi" panose="020B0502040204020203" pitchFamily="34" charset="0"/>
                <a:ea typeface="Gadugi" panose="020B0502040204020203" pitchFamily="34" charset="0"/>
              </a:rPr>
              <a:t>  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693216" y="10698788"/>
            <a:ext cx="28767580" cy="32743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996" b="1" dirty="0">
                <a:latin typeface="Gadugi" panose="020B0502040204020203" pitchFamily="34" charset="0"/>
                <a:ea typeface="Gadugi" panose="020B0502040204020203" pitchFamily="34" charset="0"/>
              </a:rPr>
              <a:t>Objetivo General </a:t>
            </a: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1998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3996" b="1" dirty="0">
                <a:latin typeface="Gadugi" panose="020B0502040204020203" pitchFamily="34" charset="0"/>
                <a:ea typeface="Gadugi" panose="020B0502040204020203" pitchFamily="34" charset="0"/>
              </a:rPr>
              <a:t>Objetivo(s) específico(s)</a:t>
            </a: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3996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MX" sz="3996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693216" y="14497209"/>
            <a:ext cx="16181764" cy="3590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996" b="1" dirty="0">
                <a:latin typeface="Gadugi" panose="020B0502040204020203" pitchFamily="34" charset="0"/>
                <a:ea typeface="Gadugi" panose="020B0502040204020203" pitchFamily="34" charset="0"/>
              </a:rPr>
              <a:t>Metodología</a:t>
            </a: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3996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693216" y="18623869"/>
            <a:ext cx="16181764" cy="5114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996" b="1" dirty="0">
                <a:latin typeface="Gadugi" panose="020B0502040204020203" pitchFamily="34" charset="0"/>
                <a:ea typeface="Gadugi" panose="020B0502040204020203" pitchFamily="34" charset="0"/>
              </a:rPr>
              <a:t>Resultados </a:t>
            </a: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P</a:t>
            </a:r>
            <a:r>
              <a:rPr lang="es-ES" sz="3996" dirty="0" err="1">
                <a:latin typeface="Gadugi" panose="020B0502040204020203" pitchFamily="34" charset="0"/>
                <a:ea typeface="Gadugi" panose="020B0502040204020203" pitchFamily="34" charset="0"/>
              </a:rPr>
              <a:t>rincipales</a:t>
            </a:r>
            <a:r>
              <a:rPr lang="es-ES" sz="3996" dirty="0">
                <a:latin typeface="Gadugi" panose="020B0502040204020203" pitchFamily="34" charset="0"/>
                <a:ea typeface="Gadugi" panose="020B0502040204020203" pitchFamily="34" charset="0"/>
              </a:rPr>
              <a:t> hallazgos del trabajo de investigación</a:t>
            </a:r>
            <a:endParaRPr lang="es-MX" sz="3996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3996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7793228" y="29240458"/>
            <a:ext cx="12585816" cy="58315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996" b="1" dirty="0">
                <a:latin typeface="Gadugi" panose="020B0502040204020203" pitchFamily="34" charset="0"/>
                <a:ea typeface="Gadugi" panose="020B0502040204020203" pitchFamily="34" charset="0"/>
              </a:rPr>
              <a:t>Conclusiones</a:t>
            </a:r>
          </a:p>
          <a:p>
            <a:r>
              <a:rPr lang="es-MX" sz="3996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14109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741764" y="36069870"/>
            <a:ext cx="28767580" cy="2506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997" b="1" dirty="0">
                <a:latin typeface="Gadugi" panose="020B0502040204020203" pitchFamily="34" charset="0"/>
                <a:ea typeface="Gadugi" panose="020B0502040204020203" pitchFamily="34" charset="0"/>
              </a:rPr>
              <a:t>Referencias bibliográficas </a:t>
            </a:r>
          </a:p>
          <a:p>
            <a:r>
              <a:rPr lang="es-MX" sz="2997" dirty="0">
                <a:latin typeface="Gadugi" panose="020B0502040204020203" pitchFamily="34" charset="0"/>
                <a:ea typeface="Gadugi" panose="020B0502040204020203" pitchFamily="34" charset="0"/>
              </a:rPr>
              <a:t>Formato APA</a:t>
            </a:r>
          </a:p>
          <a:p>
            <a:r>
              <a:rPr lang="es-MX" sz="2997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30)</a:t>
            </a:r>
          </a:p>
          <a:p>
            <a:endParaRPr lang="es-MX" sz="14109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1693216" y="39617752"/>
            <a:ext cx="28767580" cy="1629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997" b="1" dirty="0">
                <a:latin typeface="Gadugi" panose="020B0502040204020203" pitchFamily="34" charset="0"/>
                <a:ea typeface="Gadugi" panose="020B0502040204020203" pitchFamily="34" charset="0"/>
              </a:rPr>
              <a:t>Agradecimientos</a:t>
            </a:r>
          </a:p>
          <a:p>
            <a:r>
              <a:rPr lang="es-MX" sz="2997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30)</a:t>
            </a:r>
          </a:p>
          <a:p>
            <a:endParaRPr lang="es-MX" sz="14109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81079" y="1325753"/>
            <a:ext cx="4703423" cy="162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995" b="1" dirty="0">
                <a:latin typeface="Gadugi" panose="020B0502040204020203" pitchFamily="34" charset="0"/>
                <a:ea typeface="Gadugi" panose="020B0502040204020203" pitchFamily="34" charset="0"/>
              </a:rPr>
              <a:t>LOGO INSTITUCIÓN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2"/>
          <a:srcRect l="42292" t="22469" r="21771" b="43272"/>
          <a:stretch/>
        </p:blipFill>
        <p:spPr>
          <a:xfrm>
            <a:off x="18823187" y="14367399"/>
            <a:ext cx="11637609" cy="6240458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/>
          <a:srcRect l="40728" t="23210" r="21459" b="26975"/>
          <a:stretch/>
        </p:blipFill>
        <p:spPr>
          <a:xfrm>
            <a:off x="19499403" y="21716850"/>
            <a:ext cx="8606282" cy="6838216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4"/>
          <a:srcRect l="38958" t="37654" r="22500" b="41050"/>
          <a:stretch/>
        </p:blipFill>
        <p:spPr>
          <a:xfrm>
            <a:off x="3504244" y="25722885"/>
            <a:ext cx="11317403" cy="3517572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 rot="19396111">
            <a:off x="5205419" y="15803020"/>
            <a:ext cx="23095349" cy="47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9967" b="1" dirty="0">
                <a:solidFill>
                  <a:schemeClr val="bg2">
                    <a:lumMod val="75000"/>
                  </a:schemeClr>
                </a:solidFill>
              </a:rPr>
              <a:t>DISEÑO LIBRE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59785" y="13973145"/>
            <a:ext cx="1779578" cy="129394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44838" tIns="322406" rIns="644838" bIns="3224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998" b="1" dirty="0">
                <a:latin typeface="Sitka Text" panose="02000505000000020004" pitchFamily="2" charset="0"/>
              </a:rPr>
              <a:t>Se pueden agregar la cantidad de imágenes, tablas o gráficas que se considere necesario </a:t>
            </a:r>
            <a:endParaRPr lang="es-MX" sz="1998" i="1" dirty="0">
              <a:latin typeface="Sitka Text" panose="02000505000000020004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29211FA-049A-2CDC-4B78-16FAFFEB3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28" t="23210" r="21459" b="26975"/>
          <a:stretch/>
        </p:blipFill>
        <p:spPr>
          <a:xfrm>
            <a:off x="5284502" y="29762677"/>
            <a:ext cx="6627768" cy="52661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6A4C32-B02D-893B-53D2-94586AB38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88" y="445494"/>
            <a:ext cx="5922600" cy="37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</TotalTime>
  <Words>174</Words>
  <Application>Microsoft Office PowerPoint</Application>
  <PresentationFormat>Personalizado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Gadugi</vt:lpstr>
      <vt:lpstr>Sitka Text</vt:lpstr>
      <vt:lpstr>Office 2013 - Tema de 2022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COCYTED LAGUNA</dc:creator>
  <cp:lastModifiedBy>Cocyted Dirección LAguna</cp:lastModifiedBy>
  <cp:revision>16</cp:revision>
  <dcterms:created xsi:type="dcterms:W3CDTF">2021-05-27T17:24:55Z</dcterms:created>
  <dcterms:modified xsi:type="dcterms:W3CDTF">2025-09-19T19:26:48Z</dcterms:modified>
</cp:coreProperties>
</file>